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0" r:id="rId2"/>
    <p:sldId id="271" r:id="rId3"/>
    <p:sldId id="273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28"/>
  </p:normalViewPr>
  <p:slideViewPr>
    <p:cSldViewPr snapToGrid="0">
      <p:cViewPr varScale="1">
        <p:scale>
          <a:sx n="115" d="100"/>
          <a:sy n="115" d="100"/>
        </p:scale>
        <p:origin x="4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CB703-87F9-4342-A063-A08E1E721E00}" type="datetimeFigureOut">
              <a:rPr lang="nl-NL" smtClean="0"/>
              <a:t>24-08-2022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3B080-2DC3-0249-82CB-6ABF9D96EC3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154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5DD24-87F0-CC4C-ADFA-128A57660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44AC818-5D5F-4B41-BAA7-3CAE13877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8B2EDD-87BF-C04F-B278-A639BD0AF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74D5F-A8EC-FF46-B5E8-66EE8B3BD2DD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6EB943-080D-E341-B8A1-E7760128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B04C076-ABFE-5149-93FD-B54041C55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965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01189-AF4F-534C-BEDC-964D0EDC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8A17E12-F364-FA49-94E9-CE6081958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CF8FE6-F948-2844-8AA8-C5188BC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C244-207A-D349-B05E-E4B49634C72C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D6BB7E-9F3B-2D4B-8C4B-86A10E855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38803E-9CDF-9543-A230-1E9FA5529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82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77FC97C-FE0A-B740-9602-803CFD385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CE9E9AB-E7BD-F742-ADF1-2592A09BC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74D13B-8F2A-E44A-A086-CE0978479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86FC-CC29-7646-821F-10692CB3F9C6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0D53A7-7B5B-5C4B-8B1D-4FD1BC1C6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A215CF-CBAD-F744-A014-C2B83E93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0674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8C6D5-EC60-6548-9DE9-90F958F2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E62767-2E7C-A94E-87E1-EDB24BA6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5D65F4-D851-E84F-93F2-96E9924EE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324E-5BD7-0649-8413-4F192F34E095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C1AFA-E6CC-D14A-A61E-E2D29D76C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D323D9-AB08-F048-B666-AA3805F8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62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0682B9-7528-0345-9ABF-8446614F7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6D03A9-2BE3-5A4D-86CD-8730F1854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C2CFDD-7285-DB40-9C7B-13660521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84758-0BB1-9E4A-93C4-05F8DCB2E4B8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68A62E-ACFD-D142-93A8-643F6C3A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5452D93-0ACC-114D-A1C8-9C8876D29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582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51ABA4-4E19-D241-8930-49EF01B9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12AF61-96E1-584F-9D4B-A792A4A42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85F868-EABB-1A4E-B0E9-CD98C9279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657CE92-A6FA-984E-87DC-8545C0E4E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3FD0-9B0B-5441-9353-B76078F67304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8E96C2-085B-6E47-9242-D5790B5C4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43AA22-B793-FB4E-9D0B-558C892D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71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4AFAA-2E73-2441-A31E-49F626A5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BA79007-A615-7E44-B940-1E12567E7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4703961-3D34-A344-B344-8840A2B91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FD11B7D-ABCA-0A4F-A5DA-131B8CEF5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D8800A6-8186-314D-A857-E874C0807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D72FF47-A41F-644E-8413-ABB0625F4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93508-FDD3-6C46-9488-4C160026EE06}" type="datetime1">
              <a:rPr lang="nl-NL" smtClean="0"/>
              <a:t>24-08-2022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38F5A05-052B-F645-8BE2-0E9C4A5A7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5C7C227-94AC-5D43-A519-29446CFD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12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2564B-5165-F843-B0BB-C4D7278F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719C916-5F64-F545-A87D-D3341A8F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4309-207B-6942-898B-44325077B6C1}" type="datetime1">
              <a:rPr lang="nl-NL" smtClean="0"/>
              <a:t>24-08-2022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69CB509-ECBF-C347-9370-E09C9D83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106D137-D97F-314B-B928-73501CDE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4848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411A94B-91A2-B542-ADF2-42BE0972D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AC5FE-85FF-7E40-B88A-3FB4E6D5BE3E}" type="datetime1">
              <a:rPr lang="nl-NL" smtClean="0"/>
              <a:t>24-08-2022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DFA58E-77B7-3447-BA77-A87DD0B6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B2EE548-647E-A64B-98F6-4F75A8446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11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E8B11-110D-A74A-883C-2162D6430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75AA3E-6441-4748-8944-6CB4A48D2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8F775E5-FBF3-614D-9FEC-152D0FC8F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59567E-2B9C-E041-9782-2ED62C6A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94759-2EB7-5245-A8C1-158E387C0354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EEF2198-506D-3347-BC38-5381144B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A8E72FD-7618-5849-A8E9-5F0B6603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74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E6CF85-5445-074E-B73C-6865C47CF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6E5ED5E-6ED3-B645-86B2-48792C978D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9F0937-F1AF-9B44-A8C1-29DBB60762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0F9042-FAB1-8746-84FC-9CA1ADFE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B808-D726-D749-BF2E-64743C9F7825}" type="datetime1">
              <a:rPr lang="nl-NL" smtClean="0"/>
              <a:t>24-08-2022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077D36-E0A5-D448-B1F2-4CB571D8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9399150-2CD9-A044-9341-A5ED92886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9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F4F081C-1770-6447-B689-829434903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3E50759-2EF3-BF40-AD3D-3B917A036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9C37C45-3769-2040-9A2C-BA496C8C4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AA3C6-A11A-464F-8753-5EF1E72A47F3}" type="datetime1">
              <a:rPr lang="nl-NL" smtClean="0"/>
              <a:t>24-08-2022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A9B9CB-417E-004C-A2B8-698A33394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8CFD05-ED84-0F46-A8F9-8E1FDE3FF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D4EA-5AD4-A248-9DA9-7A588ACC308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96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Toezicht uitvoeren</a:t>
            </a:r>
            <a:br>
              <a:rPr lang="nl-NL" sz="3600" dirty="0"/>
            </a:br>
            <a:r>
              <a:rPr lang="nl-NL" sz="3600" dirty="0"/>
              <a:t>Intake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Noteer hier jullie regionaal relevante bevindingen…</a:t>
            </a:r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E39EEB26-CBFE-2667-A6A8-15E5CCBAD698}"/>
              </a:ext>
            </a:extLst>
          </p:cNvPr>
          <p:cNvSpPr txBox="1"/>
          <p:nvPr/>
        </p:nvSpPr>
        <p:spPr>
          <a:xfrm>
            <a:off x="401444" y="156117"/>
            <a:ext cx="10674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highlight>
                  <a:srgbClr val="FFFF00"/>
                </a:highlight>
              </a:rPr>
              <a:t>Stuur jullie regionaal relevante bevindingen uiterlijk 17 november naar Robijn (</a:t>
            </a:r>
            <a:r>
              <a:rPr lang="nl-NL" dirty="0" err="1">
                <a:highlight>
                  <a:srgbClr val="FFFF00"/>
                </a:highlight>
              </a:rPr>
              <a:t>niemoller@processpecialisten.nl</a:t>
            </a:r>
            <a:r>
              <a:rPr lang="nl-NL" dirty="0">
                <a:highlight>
                  <a:srgbClr val="FFFF00"/>
                </a:highlight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52403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Toezicht uitvoeren</a:t>
            </a:r>
            <a:br>
              <a:rPr lang="nl-NL" sz="3600" dirty="0"/>
            </a:br>
            <a:r>
              <a:rPr lang="nl-NL" sz="3600" dirty="0"/>
              <a:t>Uitvoeren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172059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40AD7-DB13-3148-713E-AB457A7B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Bevindingen bij </a:t>
            </a:r>
            <a:r>
              <a:rPr lang="nl-NL" sz="3600" b="1" dirty="0"/>
              <a:t>Toezicht uitvoeren</a:t>
            </a:r>
            <a:br>
              <a:rPr lang="nl-NL" sz="3600" dirty="0"/>
            </a:br>
            <a:r>
              <a:rPr lang="nl-NL" sz="3600" dirty="0"/>
              <a:t>Bekendmaken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298017-9896-7CD1-8DE4-73F42B1A1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A564718-F046-80E1-63F3-9ACEE322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14800" cy="365125"/>
          </a:xfrm>
        </p:spPr>
        <p:txBody>
          <a:bodyPr/>
          <a:lstStyle/>
          <a:p>
            <a:pPr algn="l"/>
            <a:r>
              <a:rPr lang="nl-NL" dirty="0"/>
              <a:t>Organisatie</a:t>
            </a:r>
          </a:p>
        </p:txBody>
      </p:sp>
    </p:spTree>
    <p:extLst>
      <p:ext uri="{BB962C8B-B14F-4D97-AF65-F5344CB8AC3E}">
        <p14:creationId xmlns:p14="http://schemas.microsoft.com/office/powerpoint/2010/main" val="3710804940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0A86E72E-A884-2E4E-A2E6-48FF319FE3C5}" vid="{9DDE90D6-B55F-EB44-B388-E6E9503F6D8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1028</TotalTime>
  <Words>45</Words>
  <Application>Microsoft Macintosh PowerPoint</Application>
  <PresentationFormat>Breedbeeld</PresentationFormat>
  <Paragraphs>8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Thema1</vt:lpstr>
      <vt:lpstr>Bevindingen bij Toezicht uitvoeren Intake</vt:lpstr>
      <vt:lpstr>Bevindingen bij Toezicht uitvoeren Uitvoeren</vt:lpstr>
      <vt:lpstr>Bevindingen bij Toezicht uitvoeren Bekendmaken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Robijn Niemoller</dc:creator>
  <cp:lastModifiedBy>Robijn Niemoller</cp:lastModifiedBy>
  <cp:revision>2</cp:revision>
  <dcterms:created xsi:type="dcterms:W3CDTF">2022-08-18T17:12:30Z</dcterms:created>
  <dcterms:modified xsi:type="dcterms:W3CDTF">2022-08-24T12:44:38Z</dcterms:modified>
</cp:coreProperties>
</file>